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2"/>
  </p:normalViewPr>
  <p:slideViewPr>
    <p:cSldViewPr snapToGrid="0">
      <p:cViewPr varScale="1">
        <p:scale>
          <a:sx n="158" d="100"/>
          <a:sy n="158" d="100"/>
        </p:scale>
        <p:origin x="3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e994ff49e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e994ff49e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e994ff49e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e994ff49e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e994ff49e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e994ff49e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e994ff49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e994ff49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e994ff4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e994ff4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fd5c006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fd5c006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e994ff49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e994ff49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e994ff49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e994ff49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e994ff49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e994ff49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e994ff49e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e994ff49e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e994ff49e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e994ff49e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e994ff49e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e994ff49e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Photoperiodic induced changes in reproductive state of border canaries (</a:t>
            </a:r>
            <a:r>
              <a:rPr lang="en" sz="2400" i="1"/>
              <a:t>Serinus canaria</a:t>
            </a:r>
            <a:r>
              <a:rPr lang="en" sz="2400"/>
              <a:t>) are associated with marked variation in hypothalamic gonadotropin releasing hormone immunoreactivity and the volume of song control regions</a:t>
            </a:r>
            <a:endParaRPr sz="24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Laura L. Hurley *, Andrea M. Wallace, Jennifer J. Sartor, Gregory F. Ball</a:t>
            </a:r>
            <a:endParaRPr sz="18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2325" y="3368300"/>
            <a:ext cx="2662803" cy="1775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5</a:t>
            </a:r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16375"/>
            <a:ext cx="5062699" cy="446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6550" y="1352850"/>
            <a:ext cx="4684550" cy="230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6</a:t>
            </a: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775" y="72038"/>
            <a:ext cx="7026225" cy="49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Produced expected results in both male and female subjects, further confirming this canary species exhibits absolute photorefractoriness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Observed marked neuroplasticity in two neuroendocrine systems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Preoptic-hypothalamo GnRH that regulates the release of gonadotropin hormones released from the pituitary gland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Forebrain song control circuit that regulates seasonal changes in song behavior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Pho­to­sen­si­tive and phot­osti­mu­lat­ed canar­ies tended to exhibit higher amounts of GnRH immu­no­re­ac­tiv­ity than birds in a pho­to­re­frac­to­ry state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Over­all the pattern of breed­ing that was observed fits in well with other cardu­e­line finches that are clearly pho­to­pe­riodic, but exhibit flex­i­bil­ity in the tim­ing of breed­ing depend­ing on the avail­abil­ity of sup­ple­men­tary cues.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Rainfall, habitat changes, etc.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cont</a:t>
            </a:r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Pho­to­pe­ri­odic manipu­la­tions that place birds in dif­fer­ent repro­duc­tive states are asso­ci­ated with dif­fer­ences in the vol­ume of song nuclei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these experiments, changes that under­lie spe­cies var­i­a­tion in breed­ing flex­i­bil­ity and the asso­ci­ated neu­ro­plas­tic­i­ty should be studied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Canaries have seasonal variation in gonadal activity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Behaviors are associated with marked brain changes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GnRH expression and song nuclei volume (HVC, RA, Area X)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Discrepancies in data regarding neuroplasticity and seasonal breeding in different canary species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Possibly due to varying stimuli sensitivity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Absolute vs non-absolute photorefractoriness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Three different reproductive periods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Photosensitive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Photostimulated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Photorefractory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Song vocalization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67650"/>
            <a:ext cx="413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HVC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Controls both learning and production of bird song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Area X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Homolog to basal ganglia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Vocal learning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Controls motor neurons to help make song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601" y="227575"/>
            <a:ext cx="3877026" cy="352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400"/>
              <a:t>Canaries housed for 6 weeks on short days (8L:16D) to ensure equal photosensitivity for 6 weeks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Experiment 1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Breeding condition determined via exploratory laparotomies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Measurements of testis and ova 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Males: 4, 7, 11, 17 weeks</a:t>
            </a:r>
            <a:endParaRPr/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Testis diameter 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Females: 4, 8, 12, 17 weeks</a:t>
            </a:r>
            <a:endParaRPr/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Follicle volumes</a:t>
            </a:r>
            <a:endParaRPr/>
          </a:p>
          <a:p>
            <a:pPr marL="228600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“In lay” determined via egg yolk</a:t>
            </a:r>
            <a:endParaRPr/>
          </a:p>
          <a:p>
            <a:pPr marL="228600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“Non lay” determine with formula for sphere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Blood samples collected from alar vein in wing for hormone analysis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Molt of both sexes scored to determine progression towards photorefractoriness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cont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Experiment 2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Animals divided into the three treatment groups: photosensitive, photostimulated, photorefractory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⅓ kept on long days (photorefractory)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⅓ put on short days (photosensitive)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⅓ put on short days for 6 weeks and placed back on long days for 4 weeks (photostimulated)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Brain was extracted and frozen on dry ice until processed 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Nissl stained</a:t>
            </a:r>
            <a:endParaRPr/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Volume of song nuclei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Processed for localization of GnRH with an immunocytochemical procedure</a:t>
            </a:r>
            <a:endParaRPr/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Counting number of cells in POA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Radioimmunoassay conducted on plasma fractions to determine testosterone level in male and female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ANOVAs used for statistical analysis </a:t>
            </a:r>
            <a:endParaRPr/>
          </a:p>
          <a:p>
            <a:pPr marL="18288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1</a:t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1125"/>
            <a:ext cx="4847450" cy="34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8375" y="131325"/>
            <a:ext cx="3371625" cy="24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3525" y="2571750"/>
            <a:ext cx="3317080" cy="226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2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525" y="357100"/>
            <a:ext cx="7613475" cy="459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3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2700"/>
            <a:ext cx="4731725" cy="284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6600" y="2214372"/>
            <a:ext cx="4917400" cy="29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4</a:t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900" y="0"/>
            <a:ext cx="6190262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Macintosh PowerPoint</Application>
  <PresentationFormat>On-screen Show (16:9)</PresentationFormat>
  <Paragraphs>64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Photoperiodic induced changes in reproductive state of border canaries (Serinus canaria) are associated with marked variation in hypothalamic gonadotropin releasing hormone immunoreactivity and the volume of song control regions</vt:lpstr>
      <vt:lpstr>Background</vt:lpstr>
      <vt:lpstr>Song vocalization</vt:lpstr>
      <vt:lpstr>Methods</vt:lpstr>
      <vt:lpstr>Methods cont</vt:lpstr>
      <vt:lpstr>Figure 1</vt:lpstr>
      <vt:lpstr>Figure 2</vt:lpstr>
      <vt:lpstr>Figure 3</vt:lpstr>
      <vt:lpstr>Figure 4</vt:lpstr>
      <vt:lpstr>Figure 5</vt:lpstr>
      <vt:lpstr>Figure 6</vt:lpstr>
      <vt:lpstr>Discussion</vt:lpstr>
      <vt:lpstr>Discussion cont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Photoperiodic induced changes in reproductive state of border canaries (Serinus canaria) are associated with marked variation in hypothalamic gonadotropin releasing hormone immunoreactivity and the volume of song control regions</dc:title>
  <cp:lastModifiedBy>Harley, Jada Z</cp:lastModifiedBy>
  <cp:revision>1</cp:revision>
  <dcterms:modified xsi:type="dcterms:W3CDTF">2020-05-14T15:08:49Z</dcterms:modified>
</cp:coreProperties>
</file>