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handoutMasterIdLst>
    <p:handoutMasterId r:id="rId8"/>
  </p:handoutMasterIdLst>
  <p:sldIdLst>
    <p:sldId id="263" r:id="rId5"/>
    <p:sldId id="262"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50000" autoAdjust="0"/>
    <p:restoredTop sz="93209" autoAdjust="0"/>
  </p:normalViewPr>
  <p:slideViewPr>
    <p:cSldViewPr snapToGrid="0">
      <p:cViewPr varScale="1">
        <p:scale>
          <a:sx n="105" d="100"/>
          <a:sy n="105" d="100"/>
        </p:scale>
        <p:origin x="2440" y="200"/>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D6FE3C-34D8-4B4B-9273-D907B0A3B964}" type="datetimeFigureOut">
              <a:rPr lang="en-US"/>
              <a:t>12/13/18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FF5F4-5691-49AF-9E16-FB22826F7264}" type="datetimeFigureOut">
              <a:rPr lang="en-US"/>
              <a:t>12/13/18</a:t>
            </a:fld>
            <a:endParaRPr/>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change this brochure,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a:p>
            <a:endParaRPr lang="en-US"/>
          </a:p>
          <a:p>
            <a:r>
              <a:rPr lang="en-US"/>
              <a:t>And did you notice we made fold marks for you? They are really light, but if you don’t like them showing on your brochure, select and delete them before you print.</a:t>
            </a:r>
          </a:p>
          <a:p>
            <a:endParaRPr lang="en-US"/>
          </a:p>
        </p:txBody>
      </p:sp>
      <p:sp>
        <p:nvSpPr>
          <p:cNvPr id="4" name="Slide Number Placeholder 3"/>
          <p:cNvSpPr>
            <a:spLocks noGrp="1"/>
          </p:cNvSpPr>
          <p:nvPr>
            <p:ph type="sldNum" sz="quarter" idx="10"/>
          </p:nvPr>
        </p:nvSpPr>
        <p:spPr/>
        <p:txBody>
          <a:bodyPr/>
          <a:lstStyle/>
          <a:p>
            <a:fld id="{952A89D7-7603-4ECB-ADF6-F6CF2BE4F401}" type="slidenum">
              <a:rPr lang="en-US" smtClean="0"/>
              <a:t>1</a:t>
            </a:fld>
            <a:endParaRPr lang="en-US"/>
          </a:p>
        </p:txBody>
      </p:sp>
    </p:spTree>
    <p:extLst>
      <p:ext uri="{BB962C8B-B14F-4D97-AF65-F5344CB8AC3E}">
        <p14:creationId xmlns:p14="http://schemas.microsoft.com/office/powerpoint/2010/main" val="400231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A89D7-7603-4ECB-ADF6-F6CF2BE4F401}" type="slidenum">
              <a:rPr lang="en-US" smtClean="0"/>
              <a:t>2</a:t>
            </a:fld>
            <a:endParaRPr lang="en-US"/>
          </a:p>
        </p:txBody>
      </p:sp>
    </p:spTree>
    <p:extLst>
      <p:ext uri="{BB962C8B-B14F-4D97-AF65-F5344CB8AC3E}">
        <p14:creationId xmlns:p14="http://schemas.microsoft.com/office/powerpoint/2010/main" val="129871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sp>
        <p:nvSpPr>
          <p:cNvPr id="39" name="Rectangle 38"/>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37744" y="3125662"/>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237744" y="3305960"/>
            <a:ext cx="2816352" cy="393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3575303"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3575303" y="5709684"/>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6959473" y="5709684"/>
            <a:ext cx="2816352" cy="1529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1"/>
          <p:cNvSpPr>
            <a:spLocks noGrp="1"/>
          </p:cNvSpPr>
          <p:nvPr>
            <p:ph type="body" sz="quarter" idx="19" hasCustomPrompt="1"/>
          </p:nvPr>
        </p:nvSpPr>
        <p:spPr>
          <a:xfrm>
            <a:off x="502920" y="3403600"/>
            <a:ext cx="2286000" cy="3693886"/>
          </a:xfrm>
        </p:spPr>
        <p:txBody>
          <a:bodyPr lIns="0" tIns="0" rIns="0" bIns="0" anchor="t">
            <a:noAutofit/>
          </a:bodyPr>
          <a:lstStyle>
            <a:lvl1pPr marL="0" indent="0" algn="l">
              <a:lnSpc>
                <a:spcPct val="200000"/>
              </a:lnSpc>
              <a:spcBef>
                <a:spcPts val="1200"/>
              </a:spcBef>
              <a:spcAft>
                <a:spcPts val="0"/>
              </a:spcAft>
              <a:buNone/>
              <a:defRPr sz="1200" i="1">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1" name="Text Placeholder 21"/>
          <p:cNvSpPr>
            <a:spLocks noGrp="1"/>
          </p:cNvSpPr>
          <p:nvPr>
            <p:ph type="body" sz="quarter" idx="20" hasCustomPrompt="1"/>
          </p:nvPr>
        </p:nvSpPr>
        <p:spPr>
          <a:xfrm>
            <a:off x="3840479" y="696686"/>
            <a:ext cx="2286000" cy="595085"/>
          </a:xfrm>
        </p:spPr>
        <p:txBody>
          <a:bodyPr lIns="0" tIns="0" rIns="0" bIns="0" anchor="b">
            <a:noAutofit/>
          </a:bodyPr>
          <a:lstStyle>
            <a:lvl1pPr marL="0" indent="0" algn="l">
              <a:lnSpc>
                <a:spcPct val="100000"/>
              </a:lnSpc>
              <a:spcBef>
                <a:spcPts val="0"/>
              </a:spcBef>
              <a:buNone/>
              <a:defRPr sz="1600" b="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5" name="Picture Placeholder 4"/>
          <p:cNvSpPr>
            <a:spLocks noGrp="1"/>
          </p:cNvSpPr>
          <p:nvPr>
            <p:ph type="pic" sz="quarter" idx="27"/>
          </p:nvPr>
        </p:nvSpPr>
        <p:spPr>
          <a:xfrm>
            <a:off x="237744" y="640080"/>
            <a:ext cx="2816352" cy="2485582"/>
          </a:xfrm>
          <a:solidFill>
            <a:schemeClr val="bg1">
              <a:lumMod val="95000"/>
            </a:schemeClr>
          </a:solidFill>
        </p:spPr>
        <p:txBody>
          <a:bodyPr tIns="182880">
            <a:normAutofit/>
          </a:bodyPr>
          <a:lstStyle>
            <a:lvl1pPr marL="0" indent="0" algn="ctr">
              <a:buNone/>
              <a:defRPr sz="1400"/>
            </a:lvl1pPr>
          </a:lstStyle>
          <a:p>
            <a:endParaRPr lang="en-US"/>
          </a:p>
        </p:txBody>
      </p:sp>
      <p:sp>
        <p:nvSpPr>
          <p:cNvPr id="48" name="Picture Placeholder 4"/>
          <p:cNvSpPr>
            <a:spLocks noGrp="1"/>
          </p:cNvSpPr>
          <p:nvPr>
            <p:ph type="pic" sz="quarter" idx="30"/>
          </p:nvPr>
        </p:nvSpPr>
        <p:spPr>
          <a:xfrm>
            <a:off x="3575303" y="1446028"/>
            <a:ext cx="2816352" cy="4080776"/>
          </a:xfrm>
          <a:solidFill>
            <a:schemeClr val="bg1">
              <a:lumMod val="95000"/>
            </a:schemeClr>
          </a:solidFill>
        </p:spPr>
        <p:txBody>
          <a:bodyPr tIns="182880">
            <a:normAutofit/>
          </a:bodyPr>
          <a:lstStyle>
            <a:lvl1pPr marL="0" indent="0" algn="ctr">
              <a:buNone/>
              <a:defRPr sz="1400"/>
            </a:lvl1pPr>
          </a:lstStyle>
          <a:p>
            <a:endParaRPr lang="en-US"/>
          </a:p>
        </p:txBody>
      </p:sp>
      <p:sp>
        <p:nvSpPr>
          <p:cNvPr id="49" name="Rectangle 48"/>
          <p:cNvSpPr/>
          <p:nvPr userDrawn="1"/>
        </p:nvSpPr>
        <p:spPr>
          <a:xfrm>
            <a:off x="357530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icture Placeholder 4"/>
          <p:cNvSpPr>
            <a:spLocks noGrp="1"/>
          </p:cNvSpPr>
          <p:nvPr>
            <p:ph type="pic" sz="quarter" idx="31"/>
          </p:nvPr>
        </p:nvSpPr>
        <p:spPr>
          <a:xfrm>
            <a:off x="6959473" y="640080"/>
            <a:ext cx="2816352" cy="4886724"/>
          </a:xfrm>
          <a:solidFill>
            <a:schemeClr val="bg1">
              <a:lumMod val="95000"/>
            </a:schemeClr>
          </a:solidFill>
        </p:spPr>
        <p:txBody>
          <a:bodyPr tIns="182880">
            <a:normAutofit/>
          </a:bodyPr>
          <a:lstStyle>
            <a:lvl1pPr marL="0" indent="0" algn="ctr">
              <a:buNone/>
              <a:defRPr sz="1400"/>
            </a:lvl1pPr>
          </a:lstStyle>
          <a:p>
            <a:endParaRPr lang="en-US"/>
          </a:p>
        </p:txBody>
      </p:sp>
      <p:sp>
        <p:nvSpPr>
          <p:cNvPr id="52" name="Rectangle 51"/>
          <p:cNvSpPr/>
          <p:nvPr userDrawn="1"/>
        </p:nvSpPr>
        <p:spPr>
          <a:xfrm>
            <a:off x="6959473" y="5526804"/>
            <a:ext cx="28163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21"/>
          <p:cNvSpPr>
            <a:spLocks noGrp="1"/>
          </p:cNvSpPr>
          <p:nvPr>
            <p:ph type="body" sz="quarter" idx="60" hasCustomPrompt="1"/>
          </p:nvPr>
        </p:nvSpPr>
        <p:spPr>
          <a:xfrm>
            <a:off x="3840479" y="5820181"/>
            <a:ext cx="2423160" cy="247243"/>
          </a:xfrm>
        </p:spPr>
        <p:txBody>
          <a:bodyPr lIns="0" tIns="0" rIns="0" bIns="0" anchor="t">
            <a:noAutofit/>
          </a:bodyPr>
          <a:lstStyle>
            <a:lvl1pPr marL="0" indent="0" algn="l">
              <a:lnSpc>
                <a:spcPct val="100000"/>
              </a:lnSpc>
              <a:spcBef>
                <a:spcPts val="0"/>
              </a:spcBef>
              <a:buNone/>
              <a:defRPr sz="1400" b="0" i="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6" name="Text Placeholder 21"/>
          <p:cNvSpPr>
            <a:spLocks noGrp="1"/>
          </p:cNvSpPr>
          <p:nvPr>
            <p:ph type="body" sz="quarter" idx="61" hasCustomPrompt="1"/>
          </p:nvPr>
        </p:nvSpPr>
        <p:spPr>
          <a:xfrm>
            <a:off x="3840479" y="6146006"/>
            <a:ext cx="2423160" cy="642938"/>
          </a:xfrm>
        </p:spPr>
        <p:txBody>
          <a:bodyPr lIns="0" tIns="0" rIns="0" bIns="0" anchor="t">
            <a:noAutofit/>
          </a:bodyPr>
          <a:lstStyle>
            <a:lvl1pPr marL="0" indent="0" algn="l">
              <a:lnSpc>
                <a:spcPct val="110000"/>
              </a:lnSpc>
              <a:spcBef>
                <a:spcPts val="0"/>
              </a:spcBef>
              <a:buNone/>
              <a:defRPr sz="1100" b="0" i="0">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endParaRPr lang="en-US" dirty="0"/>
          </a:p>
        </p:txBody>
      </p:sp>
      <p:sp>
        <p:nvSpPr>
          <p:cNvPr id="57" name="Text Placeholder 21"/>
          <p:cNvSpPr>
            <a:spLocks noGrp="1"/>
          </p:cNvSpPr>
          <p:nvPr>
            <p:ph type="body" sz="quarter" idx="62" hasCustomPrompt="1"/>
          </p:nvPr>
        </p:nvSpPr>
        <p:spPr>
          <a:xfrm>
            <a:off x="3840479" y="6788944"/>
            <a:ext cx="2423160" cy="380198"/>
          </a:xfrm>
        </p:spPr>
        <p:txBody>
          <a:bodyPr lIns="0" tIns="0" rIns="0" bIns="0" anchor="ctr">
            <a:noAutofit/>
          </a:bodyPr>
          <a:lstStyle>
            <a:lvl1pPr marL="0" indent="0" algn="l">
              <a:lnSpc>
                <a:spcPct val="100000"/>
              </a:lnSpc>
              <a:spcBef>
                <a:spcPts val="0"/>
              </a:spcBef>
              <a:buNone/>
              <a:defRPr sz="1100" b="0" i="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8" name="Text Placeholder 21"/>
          <p:cNvSpPr>
            <a:spLocks noGrp="1"/>
          </p:cNvSpPr>
          <p:nvPr>
            <p:ph type="body" sz="quarter" idx="63" hasCustomPrompt="1"/>
          </p:nvPr>
        </p:nvSpPr>
        <p:spPr>
          <a:xfrm>
            <a:off x="7156069" y="5820182"/>
            <a:ext cx="2423160" cy="1040418"/>
          </a:xfrm>
        </p:spPr>
        <p:txBody>
          <a:bodyPr lIns="0" tIns="0" rIns="0" bIns="0" anchor="ctr">
            <a:noAutofit/>
          </a:bodyPr>
          <a:lstStyle>
            <a:lvl1pPr marL="0" indent="0" algn="ctr">
              <a:lnSpc>
                <a:spcPct val="120000"/>
              </a:lnSpc>
              <a:spcBef>
                <a:spcPts val="0"/>
              </a:spcBef>
              <a:buNone/>
              <a:defRPr sz="2400" b="0" i="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Company name</a:t>
            </a:r>
            <a:endParaRPr dirty="0"/>
          </a:p>
        </p:txBody>
      </p:sp>
    </p:spTree>
    <p:extLst>
      <p:ext uri="{BB962C8B-B14F-4D97-AF65-F5344CB8AC3E}">
        <p14:creationId xmlns:p14="http://schemas.microsoft.com/office/powerpoint/2010/main" val="586319277"/>
      </p:ext>
    </p:extLst>
  </p:cSld>
  <p:clrMapOvr>
    <a:masterClrMapping/>
  </p:clrMapOvr>
  <p:extLst mod="1">
    <p:ext uri="{DCECCB84-F9BA-43D5-87BE-67443E8EF086}">
      <p15:sldGuideLst xmlns:p15="http://schemas.microsoft.com/office/powerpoint/2012/main">
        <p15:guide id="1" orient="horz" pos="288" userDrawn="1">
          <p15:clr>
            <a:srgbClr val="FBAE40"/>
          </p15:clr>
        </p15:guide>
        <p15:guide id="2" orient="horz" pos="4560" userDrawn="1">
          <p15:clr>
            <a:srgbClr val="FBAE40"/>
          </p15:clr>
        </p15:guide>
        <p15:guide id="3" pos="144" userDrawn="1">
          <p15:clr>
            <a:srgbClr val="FBAE40"/>
          </p15:clr>
        </p15:guide>
        <p15:guide id="4" pos="1920" userDrawn="1">
          <p15:clr>
            <a:srgbClr val="FBAE40"/>
          </p15:clr>
        </p15:guide>
        <p15:guide id="6" pos="6156" userDrawn="1">
          <p15:clr>
            <a:srgbClr val="FBAE40"/>
          </p15:clr>
        </p15:guide>
        <p15:guide id="7" pos="4382" userDrawn="1">
          <p15:clr>
            <a:srgbClr val="FBAE40"/>
          </p15:clr>
        </p15:guide>
        <p15:guide id="8" pos="2250" userDrawn="1">
          <p15:clr>
            <a:srgbClr val="FBAE40"/>
          </p15:clr>
        </p15:guide>
        <p15:guide id="9" pos="402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sp>
        <p:nvSpPr>
          <p:cNvPr id="78" name="Rectangle 77"/>
          <p:cNvSpPr/>
          <p:nvPr userDrawn="1"/>
        </p:nvSpPr>
        <p:spPr>
          <a:xfrm>
            <a:off x="6958584"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695858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icture Placeholder 4"/>
          <p:cNvSpPr>
            <a:spLocks noGrp="1"/>
          </p:cNvSpPr>
          <p:nvPr>
            <p:ph type="pic" sz="quarter" idx="60"/>
          </p:nvPr>
        </p:nvSpPr>
        <p:spPr>
          <a:xfrm>
            <a:off x="6958584" y="3265712"/>
            <a:ext cx="2816352" cy="2268881"/>
          </a:xfrm>
          <a:solidFill>
            <a:schemeClr val="bg1">
              <a:lumMod val="95000"/>
            </a:schemeClr>
          </a:solidFill>
        </p:spPr>
        <p:txBody>
          <a:bodyPr tIns="182880">
            <a:normAutofit/>
          </a:bodyPr>
          <a:lstStyle>
            <a:lvl1pPr marL="0" indent="0" algn="ctr">
              <a:buNone/>
              <a:defRPr sz="1400"/>
            </a:lvl1pPr>
          </a:lstStyle>
          <a:p>
            <a:endParaRPr lang="en-US"/>
          </a:p>
        </p:txBody>
      </p:sp>
      <p:sp>
        <p:nvSpPr>
          <p:cNvPr id="72" name="Text Placeholder 21"/>
          <p:cNvSpPr>
            <a:spLocks noGrp="1"/>
          </p:cNvSpPr>
          <p:nvPr>
            <p:ph type="body" sz="quarter" idx="63" hasCustomPrompt="1"/>
          </p:nvPr>
        </p:nvSpPr>
        <p:spPr>
          <a:xfrm>
            <a:off x="7155180" y="5805715"/>
            <a:ext cx="2423160" cy="1204685"/>
          </a:xfrm>
        </p:spPr>
        <p:txBody>
          <a:bodyPr lIns="0" tIns="0" rIns="0" bIns="0" anchor="t">
            <a:noAutofit/>
          </a:bodyPr>
          <a:lstStyle>
            <a:lvl1pPr marL="0" indent="0" algn="l">
              <a:lnSpc>
                <a:spcPct val="150000"/>
              </a:lnSpc>
              <a:spcBef>
                <a:spcPts val="900"/>
              </a:spcBef>
              <a:buNone/>
              <a:defRPr sz="1200" b="0" i="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3" name="Text Placeholder 21"/>
          <p:cNvSpPr>
            <a:spLocks noGrp="1"/>
          </p:cNvSpPr>
          <p:nvPr>
            <p:ph type="body" sz="quarter" idx="64" hasCustomPrompt="1"/>
          </p:nvPr>
        </p:nvSpPr>
        <p:spPr>
          <a:xfrm>
            <a:off x="7155180" y="1622984"/>
            <a:ext cx="2423160" cy="1488472"/>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1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74" name="Rectangle 73"/>
          <p:cNvSpPr/>
          <p:nvPr userDrawn="1"/>
        </p:nvSpPr>
        <p:spPr>
          <a:xfrm>
            <a:off x="695858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21"/>
          <p:cNvSpPr>
            <a:spLocks noGrp="1"/>
          </p:cNvSpPr>
          <p:nvPr>
            <p:ph type="body" sz="quarter" idx="65" hasCustomPrompt="1"/>
          </p:nvPr>
        </p:nvSpPr>
        <p:spPr>
          <a:xfrm>
            <a:off x="7223760" y="696686"/>
            <a:ext cx="2286000" cy="595085"/>
          </a:xfrm>
        </p:spPr>
        <p:txBody>
          <a:bodyPr lIns="0" tIns="0" rIns="0" bIns="0" anchor="b">
            <a:noAutofit/>
          </a:bodyPr>
          <a:lstStyle>
            <a:lvl1pPr marL="0" indent="0" algn="l">
              <a:lnSpc>
                <a:spcPct val="100000"/>
              </a:lnSpc>
              <a:spcBef>
                <a:spcPts val="0"/>
              </a:spcBef>
              <a:buNone/>
              <a:defRPr sz="1600" b="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77" name="Rectangle 76"/>
          <p:cNvSpPr/>
          <p:nvPr userDrawn="1"/>
        </p:nvSpPr>
        <p:spPr>
          <a:xfrm>
            <a:off x="3575303"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3575303"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21"/>
          <p:cNvSpPr>
            <a:spLocks noGrp="1"/>
          </p:cNvSpPr>
          <p:nvPr>
            <p:ph type="body" sz="quarter" idx="61" hasCustomPrompt="1"/>
          </p:nvPr>
        </p:nvSpPr>
        <p:spPr>
          <a:xfrm>
            <a:off x="3771899" y="822960"/>
            <a:ext cx="2423160" cy="1386841"/>
          </a:xfrm>
        </p:spPr>
        <p:txBody>
          <a:bodyPr lIns="0" tIns="0" rIns="0" bIns="0" anchor="t">
            <a:noAutofit/>
          </a:bodyPr>
          <a:lstStyle>
            <a:lvl1pPr marL="0" indent="0" algn="l">
              <a:lnSpc>
                <a:spcPct val="150000"/>
              </a:lnSpc>
              <a:spcBef>
                <a:spcPts val="0"/>
              </a:spcBef>
              <a:buNone/>
              <a:defRPr sz="1200" b="0" i="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1" name="Text Placeholder 21"/>
          <p:cNvSpPr>
            <a:spLocks noGrp="1"/>
          </p:cNvSpPr>
          <p:nvPr>
            <p:ph type="body" sz="quarter" idx="62" hasCustomPrompt="1"/>
          </p:nvPr>
        </p:nvSpPr>
        <p:spPr>
          <a:xfrm>
            <a:off x="3771899" y="4846320"/>
            <a:ext cx="2423160" cy="2164080"/>
          </a:xfrm>
        </p:spPr>
        <p:txBody>
          <a:bodyPr lIns="0" tIns="0" rIns="0" bIns="0" anchor="t">
            <a:noAutofit/>
          </a:bodyPr>
          <a:lstStyle>
            <a:lvl1pPr marL="0" indent="0" algn="l">
              <a:lnSpc>
                <a:spcPct val="120000"/>
              </a:lnSpc>
              <a:spcBef>
                <a:spcPts val="0"/>
              </a:spcBef>
              <a:buNone/>
              <a:defRPr sz="1100" b="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6" name="Rectangle 75"/>
          <p:cNvSpPr/>
          <p:nvPr userDrawn="1"/>
        </p:nvSpPr>
        <p:spPr>
          <a:xfrm>
            <a:off x="237744" y="640080"/>
            <a:ext cx="2816352" cy="65989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37744" y="457200"/>
            <a:ext cx="28163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37744" y="640080"/>
            <a:ext cx="2816352" cy="805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1"/>
          <p:cNvSpPr>
            <a:spLocks noGrp="1"/>
          </p:cNvSpPr>
          <p:nvPr>
            <p:ph type="body" sz="quarter" idx="20" hasCustomPrompt="1"/>
          </p:nvPr>
        </p:nvSpPr>
        <p:spPr>
          <a:xfrm>
            <a:off x="423333" y="5748867"/>
            <a:ext cx="2445174" cy="1261533"/>
          </a:xfrm>
        </p:spPr>
        <p:txBody>
          <a:bodyPr lIns="0" tIns="0" rIns="0" bIns="0" anchor="t">
            <a:noAutofit/>
          </a:bodyPr>
          <a:lstStyle>
            <a:lvl1pPr marL="0" indent="0" algn="l">
              <a:lnSpc>
                <a:spcPct val="150000"/>
              </a:lnSpc>
              <a:spcBef>
                <a:spcPts val="900"/>
              </a:spcBef>
              <a:buNone/>
              <a:defRPr sz="1200" b="0" i="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3" name="Text Placeholder 21"/>
          <p:cNvSpPr>
            <a:spLocks noGrp="1"/>
          </p:cNvSpPr>
          <p:nvPr>
            <p:ph type="body" sz="quarter" idx="31" hasCustomPrompt="1"/>
          </p:nvPr>
        </p:nvSpPr>
        <p:spPr>
          <a:xfrm>
            <a:off x="423333" y="1622984"/>
            <a:ext cx="2445174" cy="1488472"/>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1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52" name="Text Placeholder 21"/>
          <p:cNvSpPr>
            <a:spLocks noGrp="1"/>
          </p:cNvSpPr>
          <p:nvPr>
            <p:ph type="body" sz="quarter" idx="58" hasCustomPrompt="1"/>
          </p:nvPr>
        </p:nvSpPr>
        <p:spPr>
          <a:xfrm>
            <a:off x="423333" y="696686"/>
            <a:ext cx="2445174" cy="595085"/>
          </a:xfrm>
        </p:spPr>
        <p:txBody>
          <a:bodyPr lIns="0" tIns="0" rIns="0" bIns="0" anchor="b">
            <a:noAutofit/>
          </a:bodyPr>
          <a:lstStyle>
            <a:lvl1pPr marL="0" indent="0" algn="l">
              <a:lnSpc>
                <a:spcPct val="100000"/>
              </a:lnSpc>
              <a:spcBef>
                <a:spcPts val="0"/>
              </a:spcBef>
              <a:buNone/>
              <a:defRPr sz="1600" b="1">
                <a:solidFill>
                  <a:schemeClr val="bg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53" name="Picture Placeholder 4"/>
          <p:cNvSpPr>
            <a:spLocks noGrp="1"/>
          </p:cNvSpPr>
          <p:nvPr>
            <p:ph type="pic" sz="quarter" idx="59"/>
          </p:nvPr>
        </p:nvSpPr>
        <p:spPr>
          <a:xfrm>
            <a:off x="237744" y="3265713"/>
            <a:ext cx="2816352" cy="2268881"/>
          </a:xfrm>
          <a:solidFill>
            <a:schemeClr val="bg1">
              <a:lumMod val="95000"/>
            </a:schemeClr>
          </a:solidFill>
        </p:spPr>
        <p:txBody>
          <a:bodyPr tIns="182880">
            <a:normAutofit/>
          </a:bodyPr>
          <a:lstStyle>
            <a:lvl1pPr marL="0" indent="0" algn="ctr">
              <a:buNone/>
              <a:defRPr sz="1400"/>
            </a:lvl1pPr>
          </a:lstStyle>
          <a:p>
            <a:endParaRPr lang="en-US"/>
          </a:p>
        </p:txBody>
      </p:sp>
      <p:sp>
        <p:nvSpPr>
          <p:cNvPr id="54" name="Picture Placeholder 4"/>
          <p:cNvSpPr>
            <a:spLocks noGrp="1"/>
          </p:cNvSpPr>
          <p:nvPr>
            <p:ph type="pic" sz="quarter" idx="30"/>
          </p:nvPr>
        </p:nvSpPr>
        <p:spPr>
          <a:xfrm>
            <a:off x="3575303" y="2351314"/>
            <a:ext cx="2816352" cy="2235200"/>
          </a:xfrm>
          <a:solidFill>
            <a:schemeClr val="bg1">
              <a:lumMod val="95000"/>
            </a:schemeClr>
          </a:solidFill>
        </p:spPr>
        <p:txBody>
          <a:bodyPr tIns="182880">
            <a:normAutofit/>
          </a:bodyPr>
          <a:lstStyle>
            <a:lvl1pPr marL="0" indent="0" algn="ctr">
              <a:buNone/>
              <a:defRPr sz="1400"/>
            </a:lvl1pPr>
          </a:lstStyle>
          <a:p>
            <a:endParaRPr lang="en-US"/>
          </a:p>
        </p:txBody>
      </p:sp>
    </p:spTree>
    <p:extLst>
      <p:ext uri="{BB962C8B-B14F-4D97-AF65-F5344CB8AC3E}">
        <p14:creationId xmlns:p14="http://schemas.microsoft.com/office/powerpoint/2010/main" val="1184508751"/>
      </p:ext>
    </p:extLst>
  </p:cSld>
  <p:clrMapOvr>
    <a:masterClrMapping/>
  </p:clrMapOvr>
  <p:extLst mod="1">
    <p:ext uri="{DCECCB84-F9BA-43D5-87BE-67443E8EF086}">
      <p15:sldGuideLst xmlns:p15="http://schemas.microsoft.com/office/powerpoint/2012/main">
        <p15:guide id="1" pos="144" userDrawn="1">
          <p15:clr>
            <a:srgbClr val="FBAE40"/>
          </p15:clr>
        </p15:guide>
        <p15:guide id="2" pos="1920" userDrawn="1">
          <p15:clr>
            <a:srgbClr val="FBAE40"/>
          </p15:clr>
        </p15:guide>
        <p15:guide id="3" pos="2250" userDrawn="1">
          <p15:clr>
            <a:srgbClr val="FBAE40"/>
          </p15:clr>
        </p15:guide>
        <p15:guide id="4" pos="4026" userDrawn="1">
          <p15:clr>
            <a:srgbClr val="FBAE40"/>
          </p15:clr>
        </p15:guide>
        <p15:guide id="5" pos="4382" userDrawn="1">
          <p15:clr>
            <a:srgbClr val="FBAE40"/>
          </p15:clr>
        </p15:guide>
        <p15:guide id="6" pos="6160" userDrawn="1">
          <p15:clr>
            <a:srgbClr val="FBAE40"/>
          </p15:clr>
        </p15:guide>
        <p15:guide id="7" orient="horz" pos="288" userDrawn="1">
          <p15:clr>
            <a:srgbClr val="FBAE40"/>
          </p15:clr>
        </p15:guide>
        <p15:guide id="8" orient="horz" pos="45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12/13/18</a:t>
            </a:fld>
            <a:endParaRPr/>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8.jp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241681" y="3186622"/>
            <a:ext cx="2816352" cy="3970238"/>
          </a:xfrm>
        </p:spPr>
        <p:txBody>
          <a:bodyPr/>
          <a:lstStyle/>
          <a:p>
            <a:pPr marL="171450" indent="-171450">
              <a:buFont typeface="Arial" panose="020B0604020202020204" pitchFamily="34" charset="0"/>
              <a:buChar char="•"/>
            </a:pPr>
            <a:r>
              <a:rPr lang="es-ES_tradnl" sz="1300" dirty="0"/>
              <a:t>Se compra el protector solar para su cuerpo en orden no te quemarás. </a:t>
            </a:r>
          </a:p>
          <a:p>
            <a:pPr marL="171450" indent="-171450">
              <a:buFont typeface="Arial" panose="020B0604020202020204" pitchFamily="34" charset="0"/>
              <a:buChar char="•"/>
            </a:pPr>
            <a:r>
              <a:rPr lang="es-ES_tradnl" sz="1300" dirty="0"/>
              <a:t>Se compra un mapa porque San Salvador es una ciudad muy grande. </a:t>
            </a:r>
          </a:p>
          <a:p>
            <a:pPr marL="171450" indent="-171450">
              <a:buFont typeface="Arial" panose="020B0604020202020204" pitchFamily="34" charset="0"/>
              <a:buChar char="•"/>
            </a:pPr>
            <a:r>
              <a:rPr lang="es-ES_tradnl" sz="1300" dirty="0"/>
              <a:t>Se viaja en autobús a su hotel. </a:t>
            </a:r>
          </a:p>
          <a:p>
            <a:pPr marL="171450" indent="-171450">
              <a:buFont typeface="Arial" panose="020B0604020202020204" pitchFamily="34" charset="0"/>
              <a:buChar char="•"/>
            </a:pPr>
            <a:r>
              <a:rPr lang="es-ES_tradnl" sz="1300" dirty="0"/>
              <a:t>Se come la cena en uno de muchos restaurantes en San Salvador (todos son excelente).  </a:t>
            </a:r>
            <a:endParaRPr lang="en-US" sz="1300" dirty="0">
              <a:solidFill>
                <a:schemeClr val="tx1"/>
              </a:solidFill>
            </a:endParaRPr>
          </a:p>
        </p:txBody>
      </p:sp>
      <p:sp>
        <p:nvSpPr>
          <p:cNvPr id="11" name="Text Placeholder 10"/>
          <p:cNvSpPr>
            <a:spLocks noGrp="1"/>
          </p:cNvSpPr>
          <p:nvPr>
            <p:ph type="body" sz="quarter" idx="61"/>
          </p:nvPr>
        </p:nvSpPr>
        <p:spPr>
          <a:xfrm>
            <a:off x="3490848" y="3015934"/>
            <a:ext cx="3042539" cy="2143792"/>
          </a:xfrm>
        </p:spPr>
        <p:txBody>
          <a:bodyPr/>
          <a:lstStyle/>
          <a:p>
            <a:pPr algn="ctr"/>
            <a:r>
              <a:rPr lang="es-ES" sz="1600" dirty="0">
                <a:solidFill>
                  <a:schemeClr val="tx1"/>
                </a:solidFill>
              </a:rPr>
              <a:t>La ciudad de San Salvador es el capital de El Salvador y es la ciudad la más grande. Es un lugar con mucho turismo en El Salvador entonces tiene muchas parques y restaurantes para las personas de El Salvador y para turistas. </a:t>
            </a:r>
            <a:endParaRPr lang="en-US" sz="1600" dirty="0">
              <a:solidFill>
                <a:schemeClr val="tx1"/>
              </a:solidFill>
            </a:endParaRPr>
          </a:p>
        </p:txBody>
      </p:sp>
      <p:sp>
        <p:nvSpPr>
          <p:cNvPr id="13" name="Text Placeholder 12"/>
          <p:cNvSpPr>
            <a:spLocks noGrp="1"/>
          </p:cNvSpPr>
          <p:nvPr>
            <p:ph type="body" sz="quarter" idx="63"/>
          </p:nvPr>
        </p:nvSpPr>
        <p:spPr>
          <a:xfrm>
            <a:off x="7156068" y="5820182"/>
            <a:ext cx="2499995" cy="787882"/>
          </a:xfrm>
        </p:spPr>
        <p:txBody>
          <a:bodyPr/>
          <a:lstStyle/>
          <a:p>
            <a:r>
              <a:rPr lang="en-US" b="1" i="0" dirty="0"/>
              <a:t>San Salvador, El Salvador</a:t>
            </a:r>
          </a:p>
        </p:txBody>
      </p:sp>
      <p:pic>
        <p:nvPicPr>
          <p:cNvPr id="7" name="Picture Placeholder 6">
            <a:extLst>
              <a:ext uri="{FF2B5EF4-FFF2-40B4-BE49-F238E27FC236}">
                <a16:creationId xmlns:a16="http://schemas.microsoft.com/office/drawing/2014/main" id="{87D5BBD4-9B74-804C-BFEA-62FD7FD60575}"/>
              </a:ext>
            </a:extLst>
          </p:cNvPr>
          <p:cNvPicPr>
            <a:picLocks noGrp="1" noChangeAspect="1"/>
          </p:cNvPicPr>
          <p:nvPr>
            <p:ph type="pic" sz="quarter" idx="31"/>
          </p:nvPr>
        </p:nvPicPr>
        <p:blipFill>
          <a:blip r:embed="rId5">
            <a:extLst>
              <a:ext uri="{28A0092B-C50C-407E-A947-70E740481C1C}">
                <a14:useLocalDpi xmlns:a14="http://schemas.microsoft.com/office/drawing/2010/main" val="0"/>
              </a:ext>
            </a:extLst>
          </a:blip>
          <a:srcRect l="6774" r="6774"/>
          <a:stretch>
            <a:fillRect/>
          </a:stretch>
        </p:blipFill>
        <p:spPr>
          <a:xfrm>
            <a:off x="6958586" y="640088"/>
            <a:ext cx="2816347" cy="4886715"/>
          </a:xfrm>
        </p:spPr>
      </p:pic>
      <p:pic>
        <p:nvPicPr>
          <p:cNvPr id="28" name="Picture Placeholder 27">
            <a:extLst>
              <a:ext uri="{FF2B5EF4-FFF2-40B4-BE49-F238E27FC236}">
                <a16:creationId xmlns:a16="http://schemas.microsoft.com/office/drawing/2014/main" id="{BBB5830E-5BB4-9C48-B526-10984BC87BC5}"/>
              </a:ext>
            </a:extLst>
          </p:cNvPr>
          <p:cNvPicPr>
            <a:picLocks noGrp="1" noChangeAspect="1"/>
          </p:cNvPicPr>
          <p:nvPr>
            <p:ph type="pic" sz="quarter" idx="30"/>
          </p:nvPr>
        </p:nvPicPr>
        <p:blipFill>
          <a:blip r:embed="rId6">
            <a:extLst>
              <a:ext uri="{28A0092B-C50C-407E-A947-70E740481C1C}">
                <a14:useLocalDpi xmlns:a14="http://schemas.microsoft.com/office/drawing/2010/main" val="0"/>
              </a:ext>
            </a:extLst>
          </a:blip>
          <a:srcRect l="9916" r="9916"/>
          <a:stretch>
            <a:fillRect/>
          </a:stretch>
        </p:blipFill>
        <p:spPr>
          <a:xfrm>
            <a:off x="3557588" y="639763"/>
            <a:ext cx="2833687" cy="2262187"/>
          </a:xfrm>
        </p:spPr>
      </p:pic>
      <p:sp>
        <p:nvSpPr>
          <p:cNvPr id="25" name="TextBox 24">
            <a:extLst>
              <a:ext uri="{FF2B5EF4-FFF2-40B4-BE49-F238E27FC236}">
                <a16:creationId xmlns:a16="http://schemas.microsoft.com/office/drawing/2014/main" id="{0C494635-FC68-344D-9468-385CA2BB0DF6}"/>
              </a:ext>
            </a:extLst>
          </p:cNvPr>
          <p:cNvSpPr txBox="1"/>
          <p:nvPr/>
        </p:nvSpPr>
        <p:spPr>
          <a:xfrm>
            <a:off x="6816852" y="640080"/>
            <a:ext cx="3099813" cy="523220"/>
          </a:xfrm>
          <a:prstGeom prst="rect">
            <a:avLst/>
          </a:prstGeom>
          <a:noFill/>
        </p:spPr>
        <p:txBody>
          <a:bodyPr wrap="square" rtlCol="0">
            <a:spAutoFit/>
          </a:bodyPr>
          <a:lstStyle/>
          <a:p>
            <a:pPr algn="ctr"/>
            <a:r>
              <a:rPr lang="en-US" sz="2800" dirty="0" err="1">
                <a:solidFill>
                  <a:schemeClr val="bg1"/>
                </a:solidFill>
                <a:latin typeface="+mj-lt"/>
              </a:rPr>
              <a:t>Guía</a:t>
            </a:r>
            <a:r>
              <a:rPr lang="en-US" sz="2800">
                <a:solidFill>
                  <a:schemeClr val="bg1"/>
                </a:solidFill>
                <a:latin typeface="+mj-lt"/>
              </a:rPr>
              <a:t> de </a:t>
            </a:r>
            <a:r>
              <a:rPr lang="en-US" sz="2800" err="1">
                <a:solidFill>
                  <a:schemeClr val="bg1"/>
                </a:solidFill>
                <a:latin typeface="+mj-lt"/>
              </a:rPr>
              <a:t>viaje</a:t>
            </a:r>
            <a:endParaRPr lang="en-US" sz="2800">
              <a:solidFill>
                <a:schemeClr val="bg1"/>
              </a:solidFill>
              <a:latin typeface="+mj-lt"/>
            </a:endParaRPr>
          </a:p>
        </p:txBody>
      </p:sp>
      <p:sp>
        <p:nvSpPr>
          <p:cNvPr id="26" name="TextBox 25">
            <a:extLst>
              <a:ext uri="{FF2B5EF4-FFF2-40B4-BE49-F238E27FC236}">
                <a16:creationId xmlns:a16="http://schemas.microsoft.com/office/drawing/2014/main" id="{6C61BF0B-9FE8-6644-9202-C6C8996B9C05}"/>
              </a:ext>
            </a:extLst>
          </p:cNvPr>
          <p:cNvSpPr txBox="1"/>
          <p:nvPr/>
        </p:nvSpPr>
        <p:spPr>
          <a:xfrm>
            <a:off x="7266432" y="6608064"/>
            <a:ext cx="2267712" cy="646331"/>
          </a:xfrm>
          <a:prstGeom prst="rect">
            <a:avLst/>
          </a:prstGeom>
          <a:noFill/>
        </p:spPr>
        <p:txBody>
          <a:bodyPr wrap="square" rtlCol="0">
            <a:spAutoFit/>
          </a:bodyPr>
          <a:lstStyle/>
          <a:p>
            <a:pPr algn="ctr"/>
            <a:r>
              <a:rPr lang="en-US"/>
              <a:t>Jada Harley</a:t>
            </a:r>
          </a:p>
          <a:p>
            <a:pPr algn="ctr"/>
            <a:r>
              <a:rPr lang="en-US"/>
              <a:t>Spanish 201</a:t>
            </a:r>
          </a:p>
        </p:txBody>
      </p:sp>
      <p:pic>
        <p:nvPicPr>
          <p:cNvPr id="30" name="Picture 29">
            <a:extLst>
              <a:ext uri="{FF2B5EF4-FFF2-40B4-BE49-F238E27FC236}">
                <a16:creationId xmlns:a16="http://schemas.microsoft.com/office/drawing/2014/main" id="{F07C9295-50A8-9849-AA1E-448815CA52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7271" y="5171741"/>
            <a:ext cx="2954319" cy="1969546"/>
          </a:xfrm>
          <a:prstGeom prst="rect">
            <a:avLst/>
          </a:prstGeom>
        </p:spPr>
      </p:pic>
      <p:pic>
        <p:nvPicPr>
          <p:cNvPr id="36" name="Picture Placeholder 35">
            <a:extLst>
              <a:ext uri="{FF2B5EF4-FFF2-40B4-BE49-F238E27FC236}">
                <a16:creationId xmlns:a16="http://schemas.microsoft.com/office/drawing/2014/main" id="{CD8677F1-7780-3B4E-B2A3-3709A6DE0F59}"/>
              </a:ext>
            </a:extLst>
          </p:cNvPr>
          <p:cNvPicPr>
            <a:picLocks noGrp="1" noChangeAspect="1"/>
          </p:cNvPicPr>
          <p:nvPr>
            <p:ph type="pic" sz="quarter" idx="27"/>
          </p:nvPr>
        </p:nvPicPr>
        <p:blipFill>
          <a:blip r:embed="rId8">
            <a:extLst>
              <a:ext uri="{28A0092B-C50C-407E-A947-70E740481C1C}">
                <a14:useLocalDpi xmlns:a14="http://schemas.microsoft.com/office/drawing/2010/main" val="0"/>
              </a:ext>
            </a:extLst>
          </a:blip>
          <a:srcRect l="18038" r="18038"/>
          <a:stretch>
            <a:fillRect/>
          </a:stretch>
        </p:blipFill>
        <p:spPr>
          <a:xfrm>
            <a:off x="241681" y="640080"/>
            <a:ext cx="2816352" cy="2485582"/>
          </a:xfrm>
        </p:spPr>
      </p:pic>
      <p:pic>
        <p:nvPicPr>
          <p:cNvPr id="3" name="Audio 2">
            <a:hlinkClick r:id="" action="ppaction://media"/>
            <a:extLst>
              <a:ext uri="{FF2B5EF4-FFF2-40B4-BE49-F238E27FC236}">
                <a16:creationId xmlns:a16="http://schemas.microsoft.com/office/drawing/2014/main" id="{6FA6EFDB-DAAB-6244-97B3-65FFE8213DE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93200" y="6807200"/>
            <a:ext cx="812800" cy="812800"/>
          </a:xfrm>
          <a:prstGeom prst="rect">
            <a:avLst/>
          </a:prstGeom>
        </p:spPr>
      </p:pic>
    </p:spTree>
    <p:extLst>
      <p:ext uri="{BB962C8B-B14F-4D97-AF65-F5344CB8AC3E}">
        <p14:creationId xmlns:p14="http://schemas.microsoft.com/office/powerpoint/2010/main" val="974431087"/>
      </p:ext>
    </p:extLst>
  </p:cSld>
  <p:clrMapOvr>
    <a:masterClrMapping/>
  </p:clrMapOvr>
  <mc:AlternateContent xmlns:mc="http://schemas.openxmlformats.org/markup-compatibility/2006">
    <mc:Choice xmlns:p14="http://schemas.microsoft.com/office/powerpoint/2010/main" Requires="p14">
      <p:transition spd="slow" p14:dur="2000" advTm="39880"/>
    </mc:Choice>
    <mc:Fallback>
      <p:transition spd="slow" advTm="39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p:cNvPicPr>
            <a:picLocks noGrp="1" noChangeAspect="1"/>
          </p:cNvPicPr>
          <p:nvPr>
            <p:ph type="pic" sz="quarter" idx="60"/>
          </p:nvPr>
        </p:nvPicPr>
        <p:blipFill>
          <a:blip r:embed="rId5">
            <a:extLst>
              <a:ext uri="{28A0092B-C50C-407E-A947-70E740481C1C}">
                <a14:useLocalDpi xmlns:a14="http://schemas.microsoft.com/office/drawing/2010/main" val="0"/>
              </a:ext>
            </a:extLst>
          </a:blip>
          <a:stretch>
            <a:fillRect/>
          </a:stretch>
        </p:blipFill>
        <p:spPr>
          <a:xfrm>
            <a:off x="6958586" y="1529141"/>
            <a:ext cx="2816352" cy="2112264"/>
          </a:xfrm>
        </p:spPr>
      </p:pic>
      <p:sp>
        <p:nvSpPr>
          <p:cNvPr id="23" name="Text Placeholder 22"/>
          <p:cNvSpPr>
            <a:spLocks noGrp="1"/>
          </p:cNvSpPr>
          <p:nvPr>
            <p:ph type="body" sz="quarter" idx="63"/>
          </p:nvPr>
        </p:nvSpPr>
        <p:spPr>
          <a:xfrm>
            <a:off x="7098455" y="3878777"/>
            <a:ext cx="2536607" cy="3215806"/>
          </a:xfrm>
        </p:spPr>
        <p:txBody>
          <a:bodyPr/>
          <a:lstStyle/>
          <a:p>
            <a:pPr algn="ctr"/>
            <a:r>
              <a:rPr lang="es-ES" dirty="0"/>
              <a:t>Un lugar que es importante para muchas personas a visitar es Iglesia El Rosario. Es una catedra muy hermosa en El Salvador. También, San Salvador tiene muchos parques. Parque Nacional El Boquerón es un parque en San Salvador que tiene muchos boquerones interesantes. También tiene “Joya de </a:t>
            </a:r>
            <a:r>
              <a:rPr lang="es-ES" dirty="0" err="1"/>
              <a:t>Ceren</a:t>
            </a:r>
            <a:r>
              <a:rPr lang="es-ES" dirty="0"/>
              <a:t>” parque que tiene ruinas antiguas. Hay más arte en Museo de Arte del El Salvador.</a:t>
            </a:r>
            <a:endParaRPr lang="en-US" dirty="0"/>
          </a:p>
        </p:txBody>
      </p:sp>
      <p:sp>
        <p:nvSpPr>
          <p:cNvPr id="25" name="Text Placeholder 24"/>
          <p:cNvSpPr>
            <a:spLocks noGrp="1"/>
          </p:cNvSpPr>
          <p:nvPr>
            <p:ph type="body" sz="quarter" idx="65"/>
          </p:nvPr>
        </p:nvSpPr>
        <p:spPr/>
        <p:txBody>
          <a:bodyPr/>
          <a:lstStyle/>
          <a:p>
            <a:pPr algn="ctr"/>
            <a:r>
              <a:rPr lang="en-US" dirty="0" err="1"/>
              <a:t>Actividades</a:t>
            </a:r>
            <a:endParaRPr lang="en-US" dirty="0"/>
          </a:p>
        </p:txBody>
      </p:sp>
      <p:sp>
        <p:nvSpPr>
          <p:cNvPr id="7" name="Text Placeholder 6"/>
          <p:cNvSpPr>
            <a:spLocks noGrp="1"/>
          </p:cNvSpPr>
          <p:nvPr>
            <p:ph type="body" sz="quarter" idx="61"/>
          </p:nvPr>
        </p:nvSpPr>
        <p:spPr>
          <a:xfrm>
            <a:off x="3771898" y="822960"/>
            <a:ext cx="2479887" cy="1528354"/>
          </a:xfrm>
        </p:spPr>
        <p:txBody>
          <a:bodyPr/>
          <a:lstStyle/>
          <a:p>
            <a:r>
              <a:rPr lang="en-US" dirty="0"/>
              <a:t>¡San Salvador </a:t>
            </a:r>
            <a:r>
              <a:rPr lang="en-US" dirty="0" err="1"/>
              <a:t>es</a:t>
            </a:r>
            <a:r>
              <a:rPr lang="en-US" dirty="0"/>
              <a:t> </a:t>
            </a:r>
            <a:r>
              <a:rPr lang="en-US" dirty="0" err="1"/>
              <a:t>una</a:t>
            </a:r>
            <a:r>
              <a:rPr lang="en-US" dirty="0"/>
              <a:t> ciudad </a:t>
            </a:r>
            <a:r>
              <a:rPr lang="en-US" dirty="0" err="1"/>
              <a:t>muy</a:t>
            </a:r>
            <a:r>
              <a:rPr lang="en-US" dirty="0"/>
              <a:t> fantastica! </a:t>
            </a:r>
            <a:r>
              <a:rPr lang="en-US" dirty="0" err="1"/>
              <a:t>Yo</a:t>
            </a:r>
            <a:r>
              <a:rPr lang="en-US" dirty="0"/>
              <a:t> </a:t>
            </a:r>
            <a:r>
              <a:rPr lang="en-US" dirty="0" err="1"/>
              <a:t>recomiendo</a:t>
            </a:r>
            <a:r>
              <a:rPr lang="en-US" dirty="0"/>
              <a:t> que </a:t>
            </a:r>
            <a:r>
              <a:rPr lang="en-US" dirty="0" err="1"/>
              <a:t>todas</a:t>
            </a:r>
            <a:r>
              <a:rPr lang="en-US" dirty="0"/>
              <a:t> las personas </a:t>
            </a:r>
            <a:r>
              <a:rPr lang="en-US" dirty="0" err="1"/>
              <a:t>visitan</a:t>
            </a:r>
            <a:r>
              <a:rPr lang="en-US" dirty="0"/>
              <a:t> San Salvador </a:t>
            </a:r>
            <a:r>
              <a:rPr lang="en-US" dirty="0" err="1"/>
              <a:t>porque</a:t>
            </a:r>
            <a:r>
              <a:rPr lang="en-US" dirty="0"/>
              <a:t> </a:t>
            </a:r>
            <a:r>
              <a:rPr lang="en-US" dirty="0" err="1"/>
              <a:t>cuando</a:t>
            </a:r>
            <a:r>
              <a:rPr lang="en-US" dirty="0"/>
              <a:t> </a:t>
            </a:r>
            <a:r>
              <a:rPr lang="en-US" dirty="0" err="1"/>
              <a:t>yo</a:t>
            </a:r>
            <a:r>
              <a:rPr lang="en-US" dirty="0"/>
              <a:t> </a:t>
            </a:r>
            <a:r>
              <a:rPr lang="en-US" dirty="0" err="1"/>
              <a:t>visite</a:t>
            </a:r>
            <a:r>
              <a:rPr lang="en-US" dirty="0"/>
              <a:t>, </a:t>
            </a:r>
            <a:r>
              <a:rPr lang="en-US" dirty="0" err="1"/>
              <a:t>fue</a:t>
            </a:r>
            <a:r>
              <a:rPr lang="en-US" dirty="0"/>
              <a:t> </a:t>
            </a:r>
            <a:r>
              <a:rPr lang="es-ES" dirty="0"/>
              <a:t>experiencia que nunca olvidaré. </a:t>
            </a:r>
            <a:endParaRPr lang="en-US" dirty="0"/>
          </a:p>
        </p:txBody>
      </p:sp>
      <p:sp>
        <p:nvSpPr>
          <p:cNvPr id="22" name="Text Placeholder 21"/>
          <p:cNvSpPr>
            <a:spLocks noGrp="1"/>
          </p:cNvSpPr>
          <p:nvPr>
            <p:ph type="body" sz="quarter" idx="62"/>
          </p:nvPr>
        </p:nvSpPr>
        <p:spPr>
          <a:xfrm>
            <a:off x="3743535" y="4586514"/>
            <a:ext cx="2508249" cy="2606766"/>
          </a:xfrm>
        </p:spPr>
        <p:txBody>
          <a:bodyPr/>
          <a:lstStyle/>
          <a:p>
            <a:pPr algn="ctr"/>
            <a:r>
              <a:rPr lang="en-US" sz="1300" dirty="0" err="1"/>
              <a:t>Cuando</a:t>
            </a:r>
            <a:r>
              <a:rPr lang="en-US" sz="1300" dirty="0"/>
              <a:t> </a:t>
            </a:r>
            <a:r>
              <a:rPr lang="en-US" sz="1300" dirty="0" err="1"/>
              <a:t>yo</a:t>
            </a:r>
            <a:r>
              <a:rPr lang="en-US" sz="1300" dirty="0"/>
              <a:t> </a:t>
            </a:r>
            <a:r>
              <a:rPr lang="en-US" sz="1300" dirty="0" err="1"/>
              <a:t>fui</a:t>
            </a:r>
            <a:r>
              <a:rPr lang="en-US" sz="1300" dirty="0"/>
              <a:t> a San Salvador, </a:t>
            </a:r>
            <a:r>
              <a:rPr lang="en-US" sz="1300" dirty="0" err="1"/>
              <a:t>yo</a:t>
            </a:r>
            <a:r>
              <a:rPr lang="en-US" sz="1300" dirty="0"/>
              <a:t> </a:t>
            </a:r>
            <a:r>
              <a:rPr lang="es-ES_tradnl" sz="1300" dirty="0"/>
              <a:t>fui a </a:t>
            </a:r>
            <a:r>
              <a:rPr lang="es-ES" sz="1300" dirty="0"/>
              <a:t>Iglesia El Rosario, es una catedral muy importante para muchas personas de San Salvador. También, yo  fui a Parque Nacional. </a:t>
            </a:r>
            <a:r>
              <a:rPr lang="en-US" sz="1300" dirty="0" err="1"/>
              <a:t>En</a:t>
            </a:r>
            <a:r>
              <a:rPr lang="en-US" sz="1300" dirty="0"/>
              <a:t> el </a:t>
            </a:r>
            <a:r>
              <a:rPr lang="en-US" sz="1300" dirty="0" err="1"/>
              <a:t>día</a:t>
            </a:r>
            <a:r>
              <a:rPr lang="en-US" sz="1300" dirty="0"/>
              <a:t> </a:t>
            </a:r>
            <a:r>
              <a:rPr lang="en-US" sz="1300" dirty="0" err="1"/>
              <a:t>tres</a:t>
            </a:r>
            <a:r>
              <a:rPr lang="en-US" sz="1300" dirty="0"/>
              <a:t>, </a:t>
            </a:r>
            <a:r>
              <a:rPr lang="en-US" sz="1300" dirty="0" err="1"/>
              <a:t>yo</a:t>
            </a:r>
            <a:r>
              <a:rPr lang="en-US" sz="1300" dirty="0"/>
              <a:t> f</a:t>
            </a:r>
            <a:r>
              <a:rPr lang="es-ES" sz="1300" dirty="0" err="1"/>
              <a:t>ui</a:t>
            </a:r>
            <a:r>
              <a:rPr lang="es-ES" sz="1300" dirty="0"/>
              <a:t> a un museo de arte. Además, exploré la ciudad. Mis experiencias en San Salvador fueron asombrosas y yo quiero visitar en el futuro.</a:t>
            </a:r>
            <a:endParaRPr lang="en-US" sz="1300" dirty="0"/>
          </a:p>
        </p:txBody>
      </p:sp>
      <p:sp>
        <p:nvSpPr>
          <p:cNvPr id="10" name="Text Placeholder 9"/>
          <p:cNvSpPr>
            <a:spLocks noGrp="1"/>
          </p:cNvSpPr>
          <p:nvPr>
            <p:ph type="body" sz="quarter" idx="31"/>
          </p:nvPr>
        </p:nvSpPr>
        <p:spPr>
          <a:xfrm>
            <a:off x="423333" y="1519684"/>
            <a:ext cx="2445174" cy="2102509"/>
          </a:xfrm>
        </p:spPr>
        <p:txBody>
          <a:bodyPr/>
          <a:lstStyle/>
          <a:p>
            <a:pPr marL="0" indent="0" algn="ctr">
              <a:buNone/>
            </a:pPr>
            <a:r>
              <a:rPr lang="es-ES" sz="1400"/>
              <a:t>San Salvador es en el centro de El Salvador entonces no es muy cerca del océano como otras ciudades en El Salvador. Si vas a San Salvador, necesita ropa para el verano porque normalmente el clima hace calor. Si vas a San Salvador, necesita ropa para el verano porque normalmente el clima hace calor. </a:t>
            </a:r>
            <a:endParaRPr lang="en-US" sz="1400"/>
          </a:p>
          <a:p>
            <a:pPr marL="0" indent="0">
              <a:buNone/>
            </a:pPr>
            <a:endParaRPr lang="en-US" sz="1200"/>
          </a:p>
          <a:p>
            <a:pPr marL="0" indent="0">
              <a:buNone/>
            </a:pPr>
            <a:endParaRPr lang="en-US"/>
          </a:p>
        </p:txBody>
      </p:sp>
      <p:sp>
        <p:nvSpPr>
          <p:cNvPr id="11" name="Text Placeholder 10"/>
          <p:cNvSpPr>
            <a:spLocks noGrp="1"/>
          </p:cNvSpPr>
          <p:nvPr>
            <p:ph type="body" sz="quarter" idx="58"/>
          </p:nvPr>
        </p:nvSpPr>
        <p:spPr/>
        <p:txBody>
          <a:bodyPr/>
          <a:lstStyle/>
          <a:p>
            <a:pPr algn="ctr"/>
            <a:r>
              <a:rPr lang="en-US"/>
              <a:t>San Salvador</a:t>
            </a:r>
          </a:p>
        </p:txBody>
      </p:sp>
      <p:pic>
        <p:nvPicPr>
          <p:cNvPr id="14" name="Picture Placeholder 13"/>
          <p:cNvPicPr>
            <a:picLocks noGrp="1" noChangeAspect="1"/>
          </p:cNvPicPr>
          <p:nvPr>
            <p:ph type="pic" sz="quarter" idx="59"/>
          </p:nvPr>
        </p:nvPicPr>
        <p:blipFill>
          <a:blip r:embed="rId6">
            <a:extLst>
              <a:ext uri="{28A0092B-C50C-407E-A947-70E740481C1C}">
                <a14:useLocalDpi xmlns:a14="http://schemas.microsoft.com/office/drawing/2010/main" val="0"/>
              </a:ext>
            </a:extLst>
          </a:blip>
          <a:stretch>
            <a:fillRect/>
          </a:stretch>
        </p:blipFill>
        <p:spPr>
          <a:xfrm>
            <a:off x="235458" y="4710293"/>
            <a:ext cx="2816352" cy="1879663"/>
          </a:xfrm>
        </p:spPr>
      </p:pic>
      <p:pic>
        <p:nvPicPr>
          <p:cNvPr id="27" name="Picture Placeholder 26"/>
          <p:cNvPicPr>
            <a:picLocks noGrp="1" noChangeAspect="1"/>
          </p:cNvPicPr>
          <p:nvPr>
            <p:ph type="pic" sz="quarter" idx="30"/>
          </p:nvPr>
        </p:nvPicPr>
        <p:blipFill>
          <a:blip r:embed="rId7">
            <a:extLst>
              <a:ext uri="{28A0092B-C50C-407E-A947-70E740481C1C}">
                <a14:useLocalDpi xmlns:a14="http://schemas.microsoft.com/office/drawing/2010/main" val="0"/>
              </a:ext>
            </a:extLst>
          </a:blip>
          <a:stretch>
            <a:fillRect/>
          </a:stretch>
        </p:blipFill>
        <p:spPr>
          <a:xfrm>
            <a:off x="3575303" y="2530130"/>
            <a:ext cx="2816352" cy="1877568"/>
          </a:xfrm>
        </p:spPr>
      </p:pic>
      <p:cxnSp>
        <p:nvCxnSpPr>
          <p:cNvPr id="13" name="Straight Connector 12"/>
          <p:cNvCxnSpPr/>
          <p:nvPr/>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884BB7A4-6471-124D-A742-022643527C0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093200" y="6807200"/>
            <a:ext cx="812800" cy="812800"/>
          </a:xfrm>
          <a:prstGeom prst="rect">
            <a:avLst/>
          </a:prstGeom>
        </p:spPr>
      </p:pic>
    </p:spTree>
    <p:extLst>
      <p:ext uri="{BB962C8B-B14F-4D97-AF65-F5344CB8AC3E}">
        <p14:creationId xmlns:p14="http://schemas.microsoft.com/office/powerpoint/2010/main" val="98525146"/>
      </p:ext>
    </p:extLst>
  </p:cSld>
  <p:clrMapOvr>
    <a:masterClrMapping/>
  </p:clrMapOvr>
  <mc:AlternateContent xmlns:mc="http://schemas.openxmlformats.org/markup-compatibility/2006">
    <mc:Choice xmlns:p14="http://schemas.microsoft.com/office/powerpoint/2010/main" Requires="p14">
      <p:transition spd="slow" p14:dur="2000" advTm="52875"/>
    </mc:Choice>
    <mc:Fallback>
      <p:transition spd="slow" advTm="528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Winter Brochure 11 x 8.5">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terBrochure.potx" id="{7914E3C1-B050-42D3-81C2-28DDEDB2390F}" vid="{CD0C94AB-A5E2-4125-87EB-8B03305B1FE4}"/>
    </a:ext>
  </a:extLst>
</a:theme>
</file>

<file path=ppt/theme/theme2.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7716A6-524D-44CC-B263-8C7BFC36308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6E211BD-755A-4654-913E-FE18F117E7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F64003C-4601-434A-89D5-9D79BD4916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455</Words>
  <Application>Microsoft Macintosh PowerPoint</Application>
  <PresentationFormat>Custom</PresentationFormat>
  <Paragraphs>20</Paragraphs>
  <Slides>2</Slides>
  <Notes>2</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Georgia</vt:lpstr>
      <vt:lpstr>Winter Brochure 11 x 8.5</vt:lpstr>
      <vt:lpstr>PowerPoint Presentation</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cp:revision>
  <dcterms:created xsi:type="dcterms:W3CDTF">2012-09-19T20:49:24Z</dcterms:created>
  <dcterms:modified xsi:type="dcterms:W3CDTF">2018-12-13T22:56:10Z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IsMyDocuments">
    <vt:bool>true</vt:bool>
  </property>
</Properties>
</file>